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11963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44A-7384-C1FB-43BD-975AAB460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6DE73-A40C-64AE-96B6-765568683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07BC-392B-AF97-4D84-EF497E56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0E34-0E30-4A1F-9D77-A4B9A3DFE791}" type="datetimeFigureOut">
              <a:rPr lang="fi-FI" smtClean="0"/>
              <a:t>28.12.2023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5D037-600E-A115-7F5B-F1BABEE7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6F5BF-7B3D-9860-80C4-2A6742EC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6331-C444-43C9-A25B-2811D751D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53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C806-3FD6-553D-AEEE-F8F586F1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244B3-8520-DAD7-C242-134C5B3A9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DAD0E-3AA6-1A0D-FA30-25BE9206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0E34-0E30-4A1F-9D77-A4B9A3DFE791}" type="datetimeFigureOut">
              <a:rPr lang="fi-FI" smtClean="0"/>
              <a:t>28.12.2023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F22EA-4294-95AC-B79F-251EC54F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475B-7733-AABC-C4DF-2DB4D378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6331-C444-43C9-A25B-2811D751D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89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737EB-F4B3-4681-ECC6-35DB2C1B6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1196D-56F3-3F8D-C1E0-DF0887C0A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566D-49FB-CA69-4A25-D3E1FF2B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0E34-0E30-4A1F-9D77-A4B9A3DFE791}" type="datetimeFigureOut">
              <a:rPr lang="fi-FI" smtClean="0"/>
              <a:t>28.12.2023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EDE96-E34D-15B8-8D20-D0B127EE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966FE-4F7B-933E-9BC1-6FFF5876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6331-C444-43C9-A25B-2811D751D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90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8135-5A87-BBB5-80E2-9F00A1EC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3A5D8-ED1C-5702-07C8-7B5E34C14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12148-BD72-0ABC-69E9-97D3CF43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0E34-0E30-4A1F-9D77-A4B9A3DFE791}" type="datetimeFigureOut">
              <a:rPr lang="fi-FI" smtClean="0"/>
              <a:t>28.12.2023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B69A-8541-505D-CA48-0E4B6B18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AF9A0-327E-FC4D-EE01-5195D93B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6331-C444-43C9-A25B-2811D751D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82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47E1-7B06-35D8-2517-56C4E0AF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4CB7F-484C-CC1E-4FFA-3D4B8E4E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2A8C-9D26-F322-8713-52740F94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0E34-0E30-4A1F-9D77-A4B9A3DFE791}" type="datetimeFigureOut">
              <a:rPr lang="fi-FI" smtClean="0"/>
              <a:t>28.12.2023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5749A-C5C5-45DB-ECE1-43EC9088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7E102-C27F-EE3E-4218-0203DE26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6331-C444-43C9-A25B-2811D751D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33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A377-1141-D9E7-7F13-69455BD5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72AD-C599-9241-F5BF-44E846B4E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5678A-D415-BBDA-3A76-E9E054FD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A3EBD-EABC-4F54-27D3-8D48D904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0E34-0E30-4A1F-9D77-A4B9A3DFE791}" type="datetimeFigureOut">
              <a:rPr lang="fi-FI" smtClean="0"/>
              <a:t>28.12.2023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F04DD-9BF2-8BEB-F6B9-6438B1E4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0135B-C40A-0665-9F9E-05D8B3C9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6331-C444-43C9-A25B-2811D751D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040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C1F8-C9C6-67DA-7A48-DAD48997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1989E-7701-6DD3-7DBC-68318626B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DC2FB-0E4D-8925-D96B-117AB7204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DB325-EFA2-7F05-D1C2-B9B8638EA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7001B-1C5B-4842-ABF0-F433D004B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70C9B-9CF0-3F61-D1B4-6ADE2D16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0E34-0E30-4A1F-9D77-A4B9A3DFE791}" type="datetimeFigureOut">
              <a:rPr lang="fi-FI" smtClean="0"/>
              <a:t>28.12.2023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6C289-FAB5-BB39-6F24-62740368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FED44-44AA-0DCF-BB39-D0290CCA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6331-C444-43C9-A25B-2811D751D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16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46A0-9EB6-8476-F13F-F80B8B3C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8A0CA-B894-53EF-FAB4-DF0F8617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0E34-0E30-4A1F-9D77-A4B9A3DFE791}" type="datetimeFigureOut">
              <a:rPr lang="fi-FI" smtClean="0"/>
              <a:t>28.12.2023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D1FC-0D28-5A96-FD1F-902AA8C5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6B72-A0A6-D940-7D5D-A1CC7C07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6331-C444-43C9-A25B-2811D751D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4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47A52-BA40-8D4D-A5FF-661D2E2B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0E34-0E30-4A1F-9D77-A4B9A3DFE791}" type="datetimeFigureOut">
              <a:rPr lang="fi-FI" smtClean="0"/>
              <a:t>28.12.2023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70A32-9C0E-4B3D-5E74-0E25DB15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68341-C908-DBD1-4D07-2DC4CF87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6331-C444-43C9-A25B-2811D751D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32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1C70-ABF4-7AC1-AFA8-2F5FC488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1C881-6262-ED06-8975-0D988DFC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C4A99-15A6-5E7C-7114-43CF9DD26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E0C-1EF0-A09E-2DD1-8E676B4F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0E34-0E30-4A1F-9D77-A4B9A3DFE791}" type="datetimeFigureOut">
              <a:rPr lang="fi-FI" smtClean="0"/>
              <a:t>28.12.2023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78F79-B54A-AEA9-6836-4B761484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FBFDF-362F-A533-F40E-E88CBF75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6331-C444-43C9-A25B-2811D751D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905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718A-BEC6-A33C-6B1D-D6118C73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AB728F-5FF2-3998-DF45-C4B754CC7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08727-FC08-6D73-CAB8-8891F5E0E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1D923-92DF-1404-7BE4-164A4B1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0E34-0E30-4A1F-9D77-A4B9A3DFE791}" type="datetimeFigureOut">
              <a:rPr lang="fi-FI" smtClean="0"/>
              <a:t>28.12.2023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067D1-3457-720C-F5BD-3E5467A7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D45C4-A836-0AA1-0928-BC1BB109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6331-C444-43C9-A25B-2811D751D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08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79714-B4A1-1864-DE78-A0446B7D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7F913-6A74-D003-5A93-557195CF9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70411-EB38-8E47-DA31-F2B611335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E0E34-0E30-4A1F-9D77-A4B9A3DFE791}" type="datetimeFigureOut">
              <a:rPr lang="fi-FI" smtClean="0"/>
              <a:t>28.12.2023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AA6DA-261F-C8B7-1383-C900A2622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E61CE-C0CB-B598-85E8-06D6FC469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6331-C444-43C9-A25B-2811D751D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6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3CA6AD-9297-2DE9-DFE1-807CE615B94B}"/>
              </a:ext>
            </a:extLst>
          </p:cNvPr>
          <p:cNvCxnSpPr>
            <a:cxnSpLocks/>
          </p:cNvCxnSpPr>
          <p:nvPr/>
        </p:nvCxnSpPr>
        <p:spPr>
          <a:xfrm flipH="1">
            <a:off x="884014" y="1235572"/>
            <a:ext cx="1090233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86D050C-A10F-184A-0004-708C51C499C5}"/>
              </a:ext>
            </a:extLst>
          </p:cNvPr>
          <p:cNvSpPr txBox="1"/>
          <p:nvPr/>
        </p:nvSpPr>
        <p:spPr>
          <a:xfrm>
            <a:off x="347780" y="1041723"/>
            <a:ext cx="16751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71613"/>
            <a:r>
              <a:rPr lang="en-US" dirty="0">
                <a:solidFill>
                  <a:srgbClr val="C00000"/>
                </a:solidFill>
              </a:rPr>
              <a:t>RT </a:t>
            </a:r>
          </a:p>
          <a:p>
            <a:pPr defTabSz="1471613"/>
            <a:endParaRPr lang="en-US" dirty="0">
              <a:solidFill>
                <a:srgbClr val="C00000"/>
              </a:solidFill>
            </a:endParaRPr>
          </a:p>
          <a:p>
            <a:pPr defTabSz="1471613"/>
            <a:endParaRPr lang="en-US" dirty="0">
              <a:solidFill>
                <a:srgbClr val="C00000"/>
              </a:solidFill>
            </a:endParaRPr>
          </a:p>
          <a:p>
            <a:pPr defTabSz="1471613"/>
            <a:r>
              <a:rPr lang="en-US" dirty="0">
                <a:solidFill>
                  <a:srgbClr val="C00000"/>
                </a:solidFill>
              </a:rPr>
              <a:t>50K	</a:t>
            </a:r>
          </a:p>
          <a:p>
            <a:pPr defTabSz="1471613"/>
            <a:endParaRPr lang="en-US" dirty="0">
              <a:solidFill>
                <a:srgbClr val="C00000"/>
              </a:solidFill>
            </a:endParaRPr>
          </a:p>
          <a:p>
            <a:pPr defTabSz="1471613"/>
            <a:endParaRPr lang="en-US" dirty="0">
              <a:solidFill>
                <a:srgbClr val="C00000"/>
              </a:solidFill>
            </a:endParaRPr>
          </a:p>
          <a:p>
            <a:pPr defTabSz="1471613"/>
            <a:r>
              <a:rPr lang="en-US" dirty="0">
                <a:solidFill>
                  <a:srgbClr val="C00000"/>
                </a:solidFill>
              </a:rPr>
              <a:t>4K	</a:t>
            </a:r>
          </a:p>
          <a:p>
            <a:pPr defTabSz="1471613"/>
            <a:endParaRPr lang="en-US" dirty="0">
              <a:solidFill>
                <a:srgbClr val="C00000"/>
              </a:solidFill>
            </a:endParaRPr>
          </a:p>
          <a:p>
            <a:pPr defTabSz="1471613"/>
            <a:endParaRPr lang="en-US" dirty="0">
              <a:solidFill>
                <a:srgbClr val="C00000"/>
              </a:solidFill>
            </a:endParaRPr>
          </a:p>
          <a:p>
            <a:pPr defTabSz="1471613"/>
            <a:r>
              <a:rPr lang="en-US" dirty="0">
                <a:solidFill>
                  <a:srgbClr val="C00000"/>
                </a:solidFill>
              </a:rPr>
              <a:t>STILL	</a:t>
            </a:r>
          </a:p>
          <a:p>
            <a:pPr defTabSz="1471613"/>
            <a:endParaRPr lang="en-US" dirty="0">
              <a:solidFill>
                <a:srgbClr val="C00000"/>
              </a:solidFill>
            </a:endParaRPr>
          </a:p>
          <a:p>
            <a:pPr defTabSz="1471613"/>
            <a:endParaRPr lang="en-US" dirty="0">
              <a:solidFill>
                <a:srgbClr val="C00000"/>
              </a:solidFill>
            </a:endParaRPr>
          </a:p>
          <a:p>
            <a:pPr defTabSz="1471613"/>
            <a:r>
              <a:rPr lang="en-US" dirty="0">
                <a:solidFill>
                  <a:srgbClr val="C00000"/>
                </a:solidFill>
              </a:rPr>
              <a:t>CP	</a:t>
            </a:r>
          </a:p>
          <a:p>
            <a:pPr defTabSz="1471613"/>
            <a:endParaRPr lang="en-US" dirty="0">
              <a:solidFill>
                <a:srgbClr val="C00000"/>
              </a:solidFill>
            </a:endParaRPr>
          </a:p>
          <a:p>
            <a:pPr defTabSz="1471613"/>
            <a:endParaRPr lang="en-US" dirty="0">
              <a:solidFill>
                <a:srgbClr val="C00000"/>
              </a:solidFill>
            </a:endParaRPr>
          </a:p>
          <a:p>
            <a:pPr defTabSz="1471613"/>
            <a:r>
              <a:rPr lang="en-US" dirty="0">
                <a:solidFill>
                  <a:srgbClr val="C00000"/>
                </a:solidFill>
              </a:rPr>
              <a:t>MXC	</a:t>
            </a:r>
            <a:r>
              <a:rPr lang="en-US" dirty="0"/>
              <a:t>	</a:t>
            </a:r>
            <a:endParaRPr lang="fi-FI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CADCB0-5595-B427-32C4-EF346AD8EE00}"/>
              </a:ext>
            </a:extLst>
          </p:cNvPr>
          <p:cNvCxnSpPr>
            <a:cxnSpLocks/>
          </p:cNvCxnSpPr>
          <p:nvPr/>
        </p:nvCxnSpPr>
        <p:spPr>
          <a:xfrm flipH="1">
            <a:off x="884013" y="2053602"/>
            <a:ext cx="1090233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FB46D9-2D2C-EBD0-B13A-5ECEBB60629A}"/>
              </a:ext>
            </a:extLst>
          </p:cNvPr>
          <p:cNvCxnSpPr>
            <a:cxnSpLocks/>
          </p:cNvCxnSpPr>
          <p:nvPr/>
        </p:nvCxnSpPr>
        <p:spPr>
          <a:xfrm flipH="1">
            <a:off x="884012" y="3729885"/>
            <a:ext cx="1090233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D47688-70A9-2A2C-C177-7A33EFF1A741}"/>
              </a:ext>
            </a:extLst>
          </p:cNvPr>
          <p:cNvCxnSpPr>
            <a:cxnSpLocks/>
          </p:cNvCxnSpPr>
          <p:nvPr/>
        </p:nvCxnSpPr>
        <p:spPr>
          <a:xfrm flipH="1">
            <a:off x="884012" y="2896284"/>
            <a:ext cx="1090233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93C3BF-C560-60C4-D58C-45F4A5AB5ABC}"/>
              </a:ext>
            </a:extLst>
          </p:cNvPr>
          <p:cNvCxnSpPr>
            <a:cxnSpLocks/>
          </p:cNvCxnSpPr>
          <p:nvPr/>
        </p:nvCxnSpPr>
        <p:spPr>
          <a:xfrm flipH="1">
            <a:off x="848154" y="4514297"/>
            <a:ext cx="1090233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539771-7C40-0EC1-88B1-70B9F670388C}"/>
              </a:ext>
            </a:extLst>
          </p:cNvPr>
          <p:cNvCxnSpPr>
            <a:cxnSpLocks/>
          </p:cNvCxnSpPr>
          <p:nvPr/>
        </p:nvCxnSpPr>
        <p:spPr>
          <a:xfrm flipH="1">
            <a:off x="884012" y="5352497"/>
            <a:ext cx="1090233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8E2429-D9B9-ED00-0219-F24F7AFD360B}"/>
              </a:ext>
            </a:extLst>
          </p:cNvPr>
          <p:cNvGrpSpPr/>
          <p:nvPr/>
        </p:nvGrpSpPr>
        <p:grpSpPr>
          <a:xfrm>
            <a:off x="949999" y="257312"/>
            <a:ext cx="689265" cy="5438221"/>
            <a:chOff x="1165167" y="257312"/>
            <a:chExt cx="689265" cy="543822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9A438F-72D6-5881-CD1C-9A3CFBB41ABE}"/>
                </a:ext>
              </a:extLst>
            </p:cNvPr>
            <p:cNvCxnSpPr>
              <a:cxnSpLocks/>
            </p:cNvCxnSpPr>
            <p:nvPr/>
          </p:nvCxnSpPr>
          <p:spPr>
            <a:xfrm>
              <a:off x="1506799" y="981650"/>
              <a:ext cx="0" cy="4370847"/>
            </a:xfrm>
            <a:prstGeom prst="line">
              <a:avLst/>
            </a:prstGeom>
            <a:ln w="22225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037484-268B-27CF-3C46-F67DAF066F1E}"/>
                </a:ext>
              </a:extLst>
            </p:cNvPr>
            <p:cNvSpPr txBox="1"/>
            <p:nvPr/>
          </p:nvSpPr>
          <p:spPr>
            <a:xfrm>
              <a:off x="1165167" y="5356979"/>
              <a:ext cx="689265" cy="338554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12x2 (1-24)</a:t>
              </a:r>
            </a:p>
            <a:p>
              <a:r>
                <a:rPr lang="en-US" sz="800" dirty="0"/>
                <a:t>25pin cinch</a:t>
              </a:r>
              <a:endParaRPr lang="fi-FI" sz="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86F618-3247-A4BC-50A7-2B644EF7EC24}"/>
                </a:ext>
              </a:extLst>
            </p:cNvPr>
            <p:cNvSpPr txBox="1"/>
            <p:nvPr/>
          </p:nvSpPr>
          <p:spPr>
            <a:xfrm>
              <a:off x="1185339" y="257312"/>
              <a:ext cx="6575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Resistive</a:t>
              </a:r>
            </a:p>
            <a:p>
              <a:r>
                <a:rPr lang="en-US" sz="1000" dirty="0"/>
                <a:t>12 </a:t>
              </a:r>
              <a:r>
                <a:rPr lang="en-US" sz="1000" dirty="0" err="1"/>
                <a:t>tw</a:t>
              </a:r>
              <a:r>
                <a:rPr lang="en-US" sz="1000" dirty="0"/>
                <a:t>. p.</a:t>
              </a:r>
              <a:endParaRPr lang="fi-FI" sz="1000" dirty="0"/>
            </a:p>
          </p:txBody>
        </p:sp>
        <p:pic>
          <p:nvPicPr>
            <p:cNvPr id="30" name="Picture 29" descr="A close-up of a panel with connectors&#10;&#10;Description automatically generated">
              <a:extLst>
                <a:ext uri="{FF2B5EF4-FFF2-40B4-BE49-F238E27FC236}">
                  <a16:creationId xmlns:a16="http://schemas.microsoft.com/office/drawing/2014/main" id="{8B859B54-8C1F-26BA-CBA8-DCDC8C569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034" y="653679"/>
              <a:ext cx="406161" cy="57741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8421FD-0BC8-C385-7783-FA26D1F33E66}"/>
              </a:ext>
            </a:extLst>
          </p:cNvPr>
          <p:cNvGrpSpPr/>
          <p:nvPr/>
        </p:nvGrpSpPr>
        <p:grpSpPr>
          <a:xfrm>
            <a:off x="1691186" y="257312"/>
            <a:ext cx="689265" cy="5438221"/>
            <a:chOff x="1165167" y="257312"/>
            <a:chExt cx="689265" cy="543822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7ADB40-7B0C-8BDE-BFB3-B355A9CB26F2}"/>
                </a:ext>
              </a:extLst>
            </p:cNvPr>
            <p:cNvCxnSpPr>
              <a:cxnSpLocks/>
            </p:cNvCxnSpPr>
            <p:nvPr/>
          </p:nvCxnSpPr>
          <p:spPr>
            <a:xfrm>
              <a:off x="1506799" y="981650"/>
              <a:ext cx="0" cy="4370847"/>
            </a:xfrm>
            <a:prstGeom prst="line">
              <a:avLst/>
            </a:prstGeom>
            <a:ln w="22225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AE54D7-CD5A-07EF-F69E-4A31805B8E6C}"/>
                </a:ext>
              </a:extLst>
            </p:cNvPr>
            <p:cNvSpPr txBox="1"/>
            <p:nvPr/>
          </p:nvSpPr>
          <p:spPr>
            <a:xfrm>
              <a:off x="1165167" y="5356979"/>
              <a:ext cx="689265" cy="338554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12x2 (1-24)</a:t>
              </a:r>
            </a:p>
            <a:p>
              <a:r>
                <a:rPr lang="en-US" sz="800" dirty="0"/>
                <a:t>25pin cinch</a:t>
              </a:r>
              <a:endParaRPr lang="fi-FI" sz="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E6E9112-5A77-56EA-6F47-F526B3408F8A}"/>
                </a:ext>
              </a:extLst>
            </p:cNvPr>
            <p:cNvSpPr txBox="1"/>
            <p:nvPr/>
          </p:nvSpPr>
          <p:spPr>
            <a:xfrm>
              <a:off x="1185339" y="257312"/>
              <a:ext cx="6575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Resistive</a:t>
              </a:r>
            </a:p>
            <a:p>
              <a:r>
                <a:rPr lang="en-US" sz="1000" dirty="0"/>
                <a:t>12 </a:t>
              </a:r>
              <a:r>
                <a:rPr lang="en-US" sz="1000" dirty="0" err="1"/>
                <a:t>tw</a:t>
              </a:r>
              <a:r>
                <a:rPr lang="en-US" sz="1000" dirty="0"/>
                <a:t>. p.</a:t>
              </a:r>
              <a:endParaRPr lang="fi-FI" sz="1000" dirty="0"/>
            </a:p>
          </p:txBody>
        </p:sp>
        <p:pic>
          <p:nvPicPr>
            <p:cNvPr id="36" name="Picture 35" descr="A close-up of a panel with connectors&#10;&#10;Description automatically generated">
              <a:extLst>
                <a:ext uri="{FF2B5EF4-FFF2-40B4-BE49-F238E27FC236}">
                  <a16:creationId xmlns:a16="http://schemas.microsoft.com/office/drawing/2014/main" id="{5EF5A2F9-AA67-19AF-F89D-29EED5B7F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034" y="653679"/>
              <a:ext cx="406161" cy="57741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3A5458-8AC4-2DC9-9ABC-25A32E811E2B}"/>
              </a:ext>
            </a:extLst>
          </p:cNvPr>
          <p:cNvGrpSpPr/>
          <p:nvPr/>
        </p:nvGrpSpPr>
        <p:grpSpPr>
          <a:xfrm>
            <a:off x="2428541" y="261784"/>
            <a:ext cx="689265" cy="5438221"/>
            <a:chOff x="1165167" y="257312"/>
            <a:chExt cx="689265" cy="543822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BE2BCB1-731D-D0F2-7698-C9AEADF53048}"/>
                </a:ext>
              </a:extLst>
            </p:cNvPr>
            <p:cNvCxnSpPr>
              <a:cxnSpLocks/>
            </p:cNvCxnSpPr>
            <p:nvPr/>
          </p:nvCxnSpPr>
          <p:spPr>
            <a:xfrm>
              <a:off x="1506799" y="981650"/>
              <a:ext cx="0" cy="4370847"/>
            </a:xfrm>
            <a:prstGeom prst="line">
              <a:avLst/>
            </a:prstGeom>
            <a:ln w="22225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6C096B-03CB-3C5B-A8BE-FA1A64819D40}"/>
                </a:ext>
              </a:extLst>
            </p:cNvPr>
            <p:cNvSpPr txBox="1"/>
            <p:nvPr/>
          </p:nvSpPr>
          <p:spPr>
            <a:xfrm>
              <a:off x="1165167" y="5356979"/>
              <a:ext cx="689265" cy="338554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12x2 (1-24)</a:t>
              </a:r>
            </a:p>
            <a:p>
              <a:r>
                <a:rPr lang="en-US" sz="800" dirty="0"/>
                <a:t>25pin cinch</a:t>
              </a:r>
              <a:endParaRPr lang="fi-FI" sz="8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8D0D94-D0F6-8546-FFA7-2469328D2C8E}"/>
                </a:ext>
              </a:extLst>
            </p:cNvPr>
            <p:cNvSpPr txBox="1"/>
            <p:nvPr/>
          </p:nvSpPr>
          <p:spPr>
            <a:xfrm>
              <a:off x="1185339" y="257312"/>
              <a:ext cx="639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Low R </a:t>
              </a:r>
            </a:p>
            <a:p>
              <a:r>
                <a:rPr lang="en-US" sz="1000" dirty="0"/>
                <a:t>12 </a:t>
              </a:r>
              <a:r>
                <a:rPr lang="en-US" sz="1000" dirty="0" err="1"/>
                <a:t>tw</a:t>
              </a:r>
              <a:r>
                <a:rPr lang="en-US" sz="1000" dirty="0"/>
                <a:t>. p.</a:t>
              </a:r>
              <a:endParaRPr lang="fi-FI" sz="1000" dirty="0"/>
            </a:p>
          </p:txBody>
        </p:sp>
        <p:pic>
          <p:nvPicPr>
            <p:cNvPr id="41" name="Picture 40" descr="A close-up of a panel with connectors&#10;&#10;Description automatically generated">
              <a:extLst>
                <a:ext uri="{FF2B5EF4-FFF2-40B4-BE49-F238E27FC236}">
                  <a16:creationId xmlns:a16="http://schemas.microsoft.com/office/drawing/2014/main" id="{1D385959-1888-060B-C2CF-42151B013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034" y="653679"/>
              <a:ext cx="406161" cy="57741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32776F-54FD-D641-B192-022D85DA47BA}"/>
              </a:ext>
            </a:extLst>
          </p:cNvPr>
          <p:cNvGrpSpPr/>
          <p:nvPr/>
        </p:nvGrpSpPr>
        <p:grpSpPr>
          <a:xfrm>
            <a:off x="3165897" y="259532"/>
            <a:ext cx="696960" cy="5438221"/>
            <a:chOff x="1165167" y="257312"/>
            <a:chExt cx="696960" cy="543822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AF0ADD3-3FE0-2DDB-9B94-57F547F6D87D}"/>
                </a:ext>
              </a:extLst>
            </p:cNvPr>
            <p:cNvCxnSpPr>
              <a:cxnSpLocks/>
            </p:cNvCxnSpPr>
            <p:nvPr/>
          </p:nvCxnSpPr>
          <p:spPr>
            <a:xfrm>
              <a:off x="1506799" y="981650"/>
              <a:ext cx="0" cy="4370847"/>
            </a:xfrm>
            <a:prstGeom prst="line">
              <a:avLst/>
            </a:prstGeom>
            <a:ln w="22225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AA47FF-17ED-078C-309E-E58ADC119396}"/>
                </a:ext>
              </a:extLst>
            </p:cNvPr>
            <p:cNvSpPr txBox="1"/>
            <p:nvPr/>
          </p:nvSpPr>
          <p:spPr>
            <a:xfrm>
              <a:off x="1165167" y="5356979"/>
              <a:ext cx="689265" cy="338554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Attocube</a:t>
              </a:r>
              <a:endParaRPr lang="en-US" sz="800" dirty="0"/>
            </a:p>
            <a:p>
              <a:r>
                <a:rPr lang="en-US" sz="800" dirty="0"/>
                <a:t>connections</a:t>
              </a:r>
              <a:endParaRPr lang="fi-FI" sz="8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8D2745-DAE2-A0B1-2E11-8B328E561885}"/>
                </a:ext>
              </a:extLst>
            </p:cNvPr>
            <p:cNvSpPr txBox="1"/>
            <p:nvPr/>
          </p:nvSpPr>
          <p:spPr>
            <a:xfrm>
              <a:off x="1185339" y="257312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Attocube</a:t>
              </a:r>
              <a:endParaRPr lang="en-US" sz="1000" dirty="0"/>
            </a:p>
            <a:p>
              <a:r>
                <a:rPr lang="en-US" sz="1000" dirty="0"/>
                <a:t>lines</a:t>
              </a:r>
              <a:endParaRPr lang="fi-FI" sz="1000" dirty="0"/>
            </a:p>
          </p:txBody>
        </p:sp>
      </p:grpSp>
      <p:pic>
        <p:nvPicPr>
          <p:cNvPr id="48" name="Picture 47" descr="A group of metal knobs on a black board&#10;&#10;Description automatically generated">
            <a:extLst>
              <a:ext uri="{FF2B5EF4-FFF2-40B4-BE49-F238E27FC236}">
                <a16:creationId xmlns:a16="http://schemas.microsoft.com/office/drawing/2014/main" id="{5419B495-6FAD-DAEE-F9D7-37251F87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72" y="661894"/>
            <a:ext cx="367601" cy="57741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0C0F1555-5F55-6B23-AC07-1686B04F4544}"/>
              </a:ext>
            </a:extLst>
          </p:cNvPr>
          <p:cNvGrpSpPr/>
          <p:nvPr/>
        </p:nvGrpSpPr>
        <p:grpSpPr>
          <a:xfrm>
            <a:off x="3896404" y="614177"/>
            <a:ext cx="713928" cy="5081356"/>
            <a:chOff x="1165167" y="614177"/>
            <a:chExt cx="713928" cy="508135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7A44CBA-2BDD-8B67-A001-0D9C0B0A499D}"/>
                </a:ext>
              </a:extLst>
            </p:cNvPr>
            <p:cNvCxnSpPr>
              <a:cxnSpLocks/>
            </p:cNvCxnSpPr>
            <p:nvPr/>
          </p:nvCxnSpPr>
          <p:spPr>
            <a:xfrm>
              <a:off x="1506799" y="981650"/>
              <a:ext cx="0" cy="4370847"/>
            </a:xfrm>
            <a:prstGeom prst="line">
              <a:avLst/>
            </a:prstGeom>
            <a:ln w="22225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414BB4-3836-6B38-AB8C-620799923490}"/>
                </a:ext>
              </a:extLst>
            </p:cNvPr>
            <p:cNvSpPr txBox="1"/>
            <p:nvPr/>
          </p:nvSpPr>
          <p:spPr>
            <a:xfrm>
              <a:off x="1165167" y="5356979"/>
              <a:ext cx="689265" cy="338554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Optofiber</a:t>
              </a:r>
              <a:endParaRPr lang="en-US" sz="800" dirty="0"/>
            </a:p>
            <a:p>
              <a:r>
                <a:rPr lang="en-US" sz="800" dirty="0"/>
                <a:t>Line x 2</a:t>
              </a:r>
              <a:endParaRPr lang="fi-FI" sz="8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00F5EC2-1F16-7EF5-7025-B50D418CCFF4}"/>
                </a:ext>
              </a:extLst>
            </p:cNvPr>
            <p:cNvSpPr txBox="1"/>
            <p:nvPr/>
          </p:nvSpPr>
          <p:spPr>
            <a:xfrm>
              <a:off x="1187880" y="614177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Optofiber</a:t>
              </a:r>
              <a:endParaRPr lang="en-US" sz="1000" dirty="0"/>
            </a:p>
            <a:p>
              <a:r>
                <a:rPr lang="en-US" sz="1000" dirty="0"/>
                <a:t>Line x 2</a:t>
              </a:r>
              <a:endParaRPr lang="fi-FI" sz="10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F15919-D99F-5F4C-7307-EE1E281D5F63}"/>
              </a:ext>
            </a:extLst>
          </p:cNvPr>
          <p:cNvGrpSpPr/>
          <p:nvPr/>
        </p:nvGrpSpPr>
        <p:grpSpPr>
          <a:xfrm>
            <a:off x="4608538" y="249181"/>
            <a:ext cx="832279" cy="5444100"/>
            <a:chOff x="1146673" y="244709"/>
            <a:chExt cx="832279" cy="54441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7B06FBD-C9DB-514E-36BB-22A04CD9A788}"/>
                </a:ext>
              </a:extLst>
            </p:cNvPr>
            <p:cNvCxnSpPr>
              <a:cxnSpLocks/>
            </p:cNvCxnSpPr>
            <p:nvPr/>
          </p:nvCxnSpPr>
          <p:spPr>
            <a:xfrm>
              <a:off x="1506799" y="981650"/>
              <a:ext cx="0" cy="4370847"/>
            </a:xfrm>
            <a:prstGeom prst="line">
              <a:avLst/>
            </a:prstGeom>
            <a:ln w="22225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613CD9E-A3E1-14FC-1E2E-B97E801B2F03}"/>
                </a:ext>
              </a:extLst>
            </p:cNvPr>
            <p:cNvSpPr txBox="1"/>
            <p:nvPr/>
          </p:nvSpPr>
          <p:spPr>
            <a:xfrm>
              <a:off x="1165167" y="5350255"/>
              <a:ext cx="713928" cy="338554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Thermocoax</a:t>
              </a:r>
              <a:endParaRPr lang="en-US" sz="800" dirty="0"/>
            </a:p>
            <a:p>
              <a:r>
                <a:rPr lang="en-US" sz="800" dirty="0"/>
                <a:t>12 lines</a:t>
              </a:r>
              <a:endParaRPr lang="fi-FI" sz="8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3B3AC53-175C-AB39-6946-0763478C8522}"/>
                </a:ext>
              </a:extLst>
            </p:cNvPr>
            <p:cNvSpPr txBox="1"/>
            <p:nvPr/>
          </p:nvSpPr>
          <p:spPr>
            <a:xfrm>
              <a:off x="1146673" y="244709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Thermocoax</a:t>
              </a:r>
              <a:endParaRPr lang="en-US" sz="1000" dirty="0"/>
            </a:p>
            <a:p>
              <a:r>
                <a:rPr lang="en-US" sz="1000" dirty="0"/>
                <a:t>12 lines</a:t>
              </a:r>
              <a:endParaRPr lang="fi-FI" sz="10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AE73BB6-1AEF-D244-9FD9-A596EB013BD9}"/>
              </a:ext>
            </a:extLst>
          </p:cNvPr>
          <p:cNvGrpSpPr/>
          <p:nvPr/>
        </p:nvGrpSpPr>
        <p:grpSpPr>
          <a:xfrm>
            <a:off x="5359338" y="253653"/>
            <a:ext cx="785793" cy="5444100"/>
            <a:chOff x="1146673" y="244709"/>
            <a:chExt cx="785793" cy="54441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F18880-2BED-E565-443B-AFFC2C1A0672}"/>
                </a:ext>
              </a:extLst>
            </p:cNvPr>
            <p:cNvCxnSpPr>
              <a:cxnSpLocks/>
            </p:cNvCxnSpPr>
            <p:nvPr/>
          </p:nvCxnSpPr>
          <p:spPr>
            <a:xfrm>
              <a:off x="1506799" y="981650"/>
              <a:ext cx="0" cy="4370847"/>
            </a:xfrm>
            <a:prstGeom prst="line">
              <a:avLst/>
            </a:prstGeom>
            <a:ln w="22225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1489790-04F0-DB15-92DD-54D4F7E9E82B}"/>
                </a:ext>
              </a:extLst>
            </p:cNvPr>
            <p:cNvSpPr txBox="1"/>
            <p:nvPr/>
          </p:nvSpPr>
          <p:spPr>
            <a:xfrm>
              <a:off x="1165167" y="5350255"/>
              <a:ext cx="713928" cy="338554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Low F coax. 6 lines</a:t>
              </a:r>
              <a:endParaRPr lang="fi-FI" sz="8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EC462F-724E-FC43-0E76-02A3E2407E61}"/>
                </a:ext>
              </a:extLst>
            </p:cNvPr>
            <p:cNvSpPr txBox="1"/>
            <p:nvPr/>
          </p:nvSpPr>
          <p:spPr>
            <a:xfrm>
              <a:off x="1146673" y="244709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Low F coax.</a:t>
              </a:r>
            </a:p>
            <a:p>
              <a:r>
                <a:rPr lang="en-US" sz="1000" dirty="0"/>
                <a:t>6 lines</a:t>
              </a:r>
              <a:endParaRPr lang="fi-FI" sz="1000" dirty="0"/>
            </a:p>
          </p:txBody>
        </p:sp>
      </p:grpSp>
      <p:pic>
        <p:nvPicPr>
          <p:cNvPr id="62" name="Picture 61" descr="A close up of a device&#10;&#10;Description automatically generated">
            <a:extLst>
              <a:ext uri="{FF2B5EF4-FFF2-40B4-BE49-F238E27FC236}">
                <a16:creationId xmlns:a16="http://schemas.microsoft.com/office/drawing/2014/main" id="{16FFDF9A-7155-027B-0069-C202F7FF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12" y="593990"/>
            <a:ext cx="311563" cy="639353"/>
          </a:xfrm>
          <a:prstGeom prst="rect">
            <a:avLst/>
          </a:prstGeom>
        </p:spPr>
      </p:pic>
      <p:pic>
        <p:nvPicPr>
          <p:cNvPr id="64" name="Picture 63" descr="A close up of a machine&#10;&#10;Description automatically generated">
            <a:extLst>
              <a:ext uri="{FF2B5EF4-FFF2-40B4-BE49-F238E27FC236}">
                <a16:creationId xmlns:a16="http://schemas.microsoft.com/office/drawing/2014/main" id="{AE9145E7-020B-16D9-C42C-1276935BE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52" y="613710"/>
            <a:ext cx="311563" cy="609536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0DDC3D8-863B-615C-47B8-5C19E095FD2C}"/>
              </a:ext>
            </a:extLst>
          </p:cNvPr>
          <p:cNvCxnSpPr>
            <a:cxnSpLocks/>
          </p:cNvCxnSpPr>
          <p:nvPr/>
        </p:nvCxnSpPr>
        <p:spPr>
          <a:xfrm>
            <a:off x="6429917" y="1223246"/>
            <a:ext cx="0" cy="1782172"/>
          </a:xfrm>
          <a:prstGeom prst="line">
            <a:avLst/>
          </a:prstGeom>
          <a:ln w="22225" cmpd="dbl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3537C49-CF64-7B79-982E-32BF2CB65BBF}"/>
              </a:ext>
            </a:extLst>
          </p:cNvPr>
          <p:cNvSpPr txBox="1"/>
          <p:nvPr/>
        </p:nvSpPr>
        <p:spPr>
          <a:xfrm>
            <a:off x="6022379" y="263056"/>
            <a:ext cx="1077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Power lines </a:t>
            </a:r>
          </a:p>
          <a:p>
            <a:r>
              <a:rPr lang="en-US" sz="1000" dirty="0"/>
              <a:t>for 4 LNAs </a:t>
            </a:r>
            <a:br>
              <a:rPr lang="en-US" sz="1000" dirty="0"/>
            </a:br>
            <a:r>
              <a:rPr lang="en-US" sz="1000" dirty="0"/>
              <a:t>2 power supplies</a:t>
            </a:r>
            <a:endParaRPr lang="fi-FI" sz="1000" dirty="0"/>
          </a:p>
        </p:txBody>
      </p:sp>
      <p:pic>
        <p:nvPicPr>
          <p:cNvPr id="69" name="Picture 68" descr="Close-up of several electronic devices&#10;&#10;Description automatically generated">
            <a:extLst>
              <a:ext uri="{FF2B5EF4-FFF2-40B4-BE49-F238E27FC236}">
                <a16:creationId xmlns:a16="http://schemas.microsoft.com/office/drawing/2014/main" id="{66CBE719-0F91-041B-18BB-7A84B1C63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82" y="751757"/>
            <a:ext cx="932478" cy="481586"/>
          </a:xfrm>
          <a:prstGeom prst="rect">
            <a:avLst/>
          </a:prstGeom>
        </p:spPr>
      </p:pic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79F367E2-89B0-FBD9-E15B-0AE46FABAB97}"/>
              </a:ext>
            </a:extLst>
          </p:cNvPr>
          <p:cNvSpPr/>
          <p:nvPr/>
        </p:nvSpPr>
        <p:spPr>
          <a:xfrm>
            <a:off x="7032805" y="2519291"/>
            <a:ext cx="364881" cy="36529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54325D1E-35BE-280C-F162-B55CF717C2F8}"/>
              </a:ext>
            </a:extLst>
          </p:cNvPr>
          <p:cNvSpPr/>
          <p:nvPr/>
        </p:nvSpPr>
        <p:spPr>
          <a:xfrm>
            <a:off x="7512621" y="2527769"/>
            <a:ext cx="364881" cy="36529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fi-FI" sz="1200" dirty="0">
              <a:solidFill>
                <a:schemeClr val="tx1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D08EBCF-80BC-28EA-981D-9054C0A31F73}"/>
              </a:ext>
            </a:extLst>
          </p:cNvPr>
          <p:cNvCxnSpPr>
            <a:cxnSpLocks/>
          </p:cNvCxnSpPr>
          <p:nvPr/>
        </p:nvCxnSpPr>
        <p:spPr>
          <a:xfrm>
            <a:off x="7215245" y="1095935"/>
            <a:ext cx="0" cy="1431834"/>
          </a:xfrm>
          <a:prstGeom prst="line">
            <a:avLst/>
          </a:prstGeom>
          <a:ln w="22225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63F1804-D79D-FACA-84F5-A8DDF483360F}"/>
              </a:ext>
            </a:extLst>
          </p:cNvPr>
          <p:cNvCxnSpPr>
            <a:cxnSpLocks/>
          </p:cNvCxnSpPr>
          <p:nvPr/>
        </p:nvCxnSpPr>
        <p:spPr>
          <a:xfrm>
            <a:off x="7695061" y="1095935"/>
            <a:ext cx="0" cy="1431834"/>
          </a:xfrm>
          <a:prstGeom prst="line">
            <a:avLst/>
          </a:prstGeom>
          <a:ln w="22225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F554B51-D8BF-6954-1A6C-437DE137104E}"/>
              </a:ext>
            </a:extLst>
          </p:cNvPr>
          <p:cNvSpPr txBox="1"/>
          <p:nvPr/>
        </p:nvSpPr>
        <p:spPr>
          <a:xfrm>
            <a:off x="6932842" y="667140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LNA1    LNA2    LNA3</a:t>
            </a:r>
          </a:p>
          <a:p>
            <a:r>
              <a:rPr lang="en-US" sz="1200" dirty="0"/>
              <a:t>    1            2 </a:t>
            </a:r>
            <a:endParaRPr lang="fi-FI" sz="1200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B7CBC8F-FE03-F174-FACD-1C8E9635D6B6}"/>
              </a:ext>
            </a:extLst>
          </p:cNvPr>
          <p:cNvCxnSpPr>
            <a:cxnSpLocks/>
          </p:cNvCxnSpPr>
          <p:nvPr/>
        </p:nvCxnSpPr>
        <p:spPr>
          <a:xfrm>
            <a:off x="7215245" y="2893068"/>
            <a:ext cx="0" cy="2526097"/>
          </a:xfrm>
          <a:prstGeom prst="line">
            <a:avLst/>
          </a:prstGeom>
          <a:ln w="22225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189BBE7-B3DC-E48D-D7E6-8D2D0A13FCDE}"/>
              </a:ext>
            </a:extLst>
          </p:cNvPr>
          <p:cNvCxnSpPr>
            <a:cxnSpLocks/>
          </p:cNvCxnSpPr>
          <p:nvPr/>
        </p:nvCxnSpPr>
        <p:spPr>
          <a:xfrm>
            <a:off x="7695061" y="2893068"/>
            <a:ext cx="0" cy="2526097"/>
          </a:xfrm>
          <a:prstGeom prst="line">
            <a:avLst/>
          </a:prstGeom>
          <a:ln w="22225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1AEF289-3717-DBCF-CEB4-7B91D64345C5}"/>
              </a:ext>
            </a:extLst>
          </p:cNvPr>
          <p:cNvCxnSpPr>
            <a:cxnSpLocks/>
            <a:stCxn id="70" idx="1"/>
          </p:cNvCxnSpPr>
          <p:nvPr/>
        </p:nvCxnSpPr>
        <p:spPr>
          <a:xfrm flipH="1">
            <a:off x="6429917" y="2701941"/>
            <a:ext cx="694108" cy="6633"/>
          </a:xfrm>
          <a:prstGeom prst="line">
            <a:avLst/>
          </a:prstGeom>
          <a:ln w="2222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62708EF-65EC-D42C-1BC1-8E137DC8D10A}"/>
              </a:ext>
            </a:extLst>
          </p:cNvPr>
          <p:cNvCxnSpPr>
            <a:cxnSpLocks/>
          </p:cNvCxnSpPr>
          <p:nvPr/>
        </p:nvCxnSpPr>
        <p:spPr>
          <a:xfrm flipH="1">
            <a:off x="6429917" y="3001331"/>
            <a:ext cx="1148332" cy="0"/>
          </a:xfrm>
          <a:prstGeom prst="line">
            <a:avLst/>
          </a:prstGeom>
          <a:ln w="2222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98CF041-E78B-5347-3EC4-D8F73AD7EA03}"/>
              </a:ext>
            </a:extLst>
          </p:cNvPr>
          <p:cNvCxnSpPr>
            <a:cxnSpLocks/>
          </p:cNvCxnSpPr>
          <p:nvPr/>
        </p:nvCxnSpPr>
        <p:spPr>
          <a:xfrm>
            <a:off x="7564406" y="2853284"/>
            <a:ext cx="0" cy="148047"/>
          </a:xfrm>
          <a:prstGeom prst="line">
            <a:avLst/>
          </a:prstGeom>
          <a:ln w="2222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7C0B03B-B689-E21A-47FA-61B38D2F0470}"/>
              </a:ext>
            </a:extLst>
          </p:cNvPr>
          <p:cNvGrpSpPr/>
          <p:nvPr/>
        </p:nvGrpSpPr>
        <p:grpSpPr>
          <a:xfrm>
            <a:off x="8895869" y="1097955"/>
            <a:ext cx="123661" cy="4586224"/>
            <a:chOff x="8741227" y="1091231"/>
            <a:chExt cx="123661" cy="4586224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609974D-8CD9-A8B6-B8FC-7122FC19FCE1}"/>
                </a:ext>
              </a:extLst>
            </p:cNvPr>
            <p:cNvCxnSpPr>
              <a:cxnSpLocks/>
              <a:endCxn id="93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FE56BE4-AE7F-35B8-D2DF-A50FC4585DB2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6D36E98-C335-70CA-7A00-E994D6E20929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10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F93C9D7-48C0-6032-7A9A-DE8B4DDF3766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010CB25-DCFA-0BFB-0DDC-234D020C3E7C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B53BCDA-ED80-42B9-22C8-72B012099EAF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C722B6D-7559-9B93-F79A-17944580A8D9}"/>
                </a:ext>
              </a:extLst>
            </p:cNvPr>
            <p:cNvCxnSpPr>
              <a:cxnSpLocks/>
              <a:stCxn id="93" idx="1"/>
            </p:cNvCxnSpPr>
            <p:nvPr/>
          </p:nvCxnSpPr>
          <p:spPr>
            <a:xfrm>
              <a:off x="8804753" y="2396829"/>
              <a:ext cx="0" cy="478106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F69E4A4-FB25-80DA-C16E-22F8D6D3EAA0}"/>
                </a:ext>
              </a:extLst>
            </p:cNvPr>
            <p:cNvCxnSpPr>
              <a:cxnSpLocks/>
              <a:stCxn id="94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83CE9A9-54A6-4F83-56F9-FE405A7DA33B}"/>
                </a:ext>
              </a:extLst>
            </p:cNvPr>
            <p:cNvCxnSpPr>
              <a:cxnSpLocks/>
              <a:stCxn id="99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DD92716-CC53-5815-70DD-E171286FE2D9}"/>
                </a:ext>
              </a:extLst>
            </p:cNvPr>
            <p:cNvCxnSpPr>
              <a:cxnSpLocks/>
              <a:stCxn id="97" idx="1"/>
              <a:endCxn id="98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146EEF5-BABC-BF76-180C-C3A689D5156F}"/>
              </a:ext>
            </a:extLst>
          </p:cNvPr>
          <p:cNvGrpSpPr/>
          <p:nvPr/>
        </p:nvGrpSpPr>
        <p:grpSpPr>
          <a:xfrm>
            <a:off x="9048269" y="1095703"/>
            <a:ext cx="123661" cy="4586224"/>
            <a:chOff x="8741227" y="1091231"/>
            <a:chExt cx="123661" cy="458622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52AB4E0-C9A2-AF92-20B4-A75B6346FE12}"/>
                </a:ext>
              </a:extLst>
            </p:cNvPr>
            <p:cNvCxnSpPr>
              <a:cxnSpLocks/>
              <a:endCxn id="115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539225D-6DDA-E928-19D0-C5366BC6CA1F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904BC40-95D9-0EC4-EC3D-488D18FD3F53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10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2C33A54-A137-3A0B-0887-BC84E08CB56B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1FA53B3-E9DD-0E78-139C-F79B0B3D780F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9B8BE3C-61A1-823F-4D02-135EF5961712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F18FAE-22E7-650B-688D-14EB79A150D9}"/>
                </a:ext>
              </a:extLst>
            </p:cNvPr>
            <p:cNvCxnSpPr>
              <a:cxnSpLocks/>
              <a:stCxn id="115" idx="1"/>
              <a:endCxn id="116" idx="3"/>
            </p:cNvCxnSpPr>
            <p:nvPr/>
          </p:nvCxnSpPr>
          <p:spPr>
            <a:xfrm flipH="1">
              <a:off x="8804752" y="2396829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B20EB55-81F0-999B-CBDE-54031443A070}"/>
                </a:ext>
              </a:extLst>
            </p:cNvPr>
            <p:cNvCxnSpPr>
              <a:cxnSpLocks/>
              <a:stCxn id="116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EED2C8E-1F9B-DD08-281C-EC7AA333949B}"/>
                </a:ext>
              </a:extLst>
            </p:cNvPr>
            <p:cNvCxnSpPr>
              <a:cxnSpLocks/>
              <a:stCxn id="119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B3CA28D-007C-8525-833D-D2E9E26B3DC8}"/>
                </a:ext>
              </a:extLst>
            </p:cNvPr>
            <p:cNvCxnSpPr>
              <a:cxnSpLocks/>
              <a:stCxn id="117" idx="1"/>
              <a:endCxn id="118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6CF32AF-05EC-1006-BED0-7C9B604490DC}"/>
              </a:ext>
            </a:extLst>
          </p:cNvPr>
          <p:cNvGrpSpPr/>
          <p:nvPr/>
        </p:nvGrpSpPr>
        <p:grpSpPr>
          <a:xfrm>
            <a:off x="8736252" y="1091231"/>
            <a:ext cx="123661" cy="4586224"/>
            <a:chOff x="8741227" y="1091231"/>
            <a:chExt cx="123661" cy="4586224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E3CB40D-9D91-E461-89B1-7E79F4FE41D2}"/>
                </a:ext>
              </a:extLst>
            </p:cNvPr>
            <p:cNvCxnSpPr>
              <a:cxnSpLocks/>
              <a:endCxn id="126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C2D045B-D110-1F98-0831-16E89F3FBF62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E2707DD-DD47-243C-819A-44FF940EDEFD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10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45B6B33-5843-1694-DE40-DA9DBCD24322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3788677-BAB5-994A-9988-507C7A9E6B9E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9032A83-A8BA-D7E9-1996-BCFD721161CF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801C722-F162-CEC7-6061-0CEA0523A51C}"/>
                </a:ext>
              </a:extLst>
            </p:cNvPr>
            <p:cNvCxnSpPr>
              <a:cxnSpLocks/>
              <a:stCxn id="126" idx="1"/>
              <a:endCxn id="127" idx="3"/>
            </p:cNvCxnSpPr>
            <p:nvPr/>
          </p:nvCxnSpPr>
          <p:spPr>
            <a:xfrm flipH="1">
              <a:off x="8804752" y="2396829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C6EDD6A-0376-470B-1E38-5F49556334A9}"/>
                </a:ext>
              </a:extLst>
            </p:cNvPr>
            <p:cNvCxnSpPr>
              <a:cxnSpLocks/>
              <a:stCxn id="127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ED860FF-5CDC-2A07-04EB-448F27A4499C}"/>
                </a:ext>
              </a:extLst>
            </p:cNvPr>
            <p:cNvCxnSpPr>
              <a:cxnSpLocks/>
              <a:stCxn id="130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1D9B2CA-9A7D-7F63-1EC1-4C33EC35FF5A}"/>
                </a:ext>
              </a:extLst>
            </p:cNvPr>
            <p:cNvCxnSpPr>
              <a:cxnSpLocks/>
              <a:stCxn id="128" idx="1"/>
              <a:endCxn id="129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B677E78-6D21-8486-614B-E171A01456BA}"/>
              </a:ext>
            </a:extLst>
          </p:cNvPr>
          <p:cNvGrpSpPr/>
          <p:nvPr/>
        </p:nvGrpSpPr>
        <p:grpSpPr>
          <a:xfrm>
            <a:off x="9212285" y="1091231"/>
            <a:ext cx="123661" cy="4586224"/>
            <a:chOff x="8741227" y="1091231"/>
            <a:chExt cx="123661" cy="4586224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619127D-8A6C-5394-C09F-5613FBF22FE0}"/>
                </a:ext>
              </a:extLst>
            </p:cNvPr>
            <p:cNvCxnSpPr>
              <a:cxnSpLocks/>
              <a:endCxn id="137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C2D10E1-8C10-9093-90F9-D933F60D4E98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06F4426-B50F-4B56-D998-7AE21DD77AC6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10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7EFE385-2052-15FE-FDF7-9E56A49087E3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C60CD2D-3CC2-F31D-B58A-C2CF8407B1A6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9E9D550-2F1B-4241-1929-963CBDB4FD53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09F9AB1-AEAF-8CEC-B8F6-83E9B22BF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4752" y="2390105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8D9F65A-78F9-BADC-A5D2-F824D425D6BB}"/>
                </a:ext>
              </a:extLst>
            </p:cNvPr>
            <p:cNvCxnSpPr>
              <a:cxnSpLocks/>
              <a:stCxn id="138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F558F7B-3517-6A3C-3D63-2E3217144D57}"/>
                </a:ext>
              </a:extLst>
            </p:cNvPr>
            <p:cNvCxnSpPr>
              <a:cxnSpLocks/>
              <a:stCxn id="141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EF878A0-8549-5DEC-6932-BBFC02FFB1C6}"/>
                </a:ext>
              </a:extLst>
            </p:cNvPr>
            <p:cNvCxnSpPr>
              <a:cxnSpLocks/>
              <a:stCxn id="139" idx="1"/>
              <a:endCxn id="140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42551B6-7659-F070-6176-BE82510B7E78}"/>
              </a:ext>
            </a:extLst>
          </p:cNvPr>
          <p:cNvGrpSpPr/>
          <p:nvPr/>
        </p:nvGrpSpPr>
        <p:grpSpPr>
          <a:xfrm>
            <a:off x="9378110" y="1087145"/>
            <a:ext cx="123661" cy="4586224"/>
            <a:chOff x="8741227" y="1091231"/>
            <a:chExt cx="123661" cy="4586224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2FAC9FB-90A2-D33A-D31F-13D341E28FBF}"/>
                </a:ext>
              </a:extLst>
            </p:cNvPr>
            <p:cNvCxnSpPr>
              <a:cxnSpLocks/>
              <a:endCxn id="148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5C2B9C3-5C78-51BF-EBCE-73D13C4CC96C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A148B8F-3F88-1748-08C8-6488E7F004E7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10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59BE712-75D2-E740-4714-D87EEA3436C3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2AB54E7-6D91-5436-70E4-032EA3989F8E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0CAF3B3-46F7-94E3-6EEE-C77E61CE43AF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F122AE2-3567-00F0-2D8E-EDE668BB3E8B}"/>
                </a:ext>
              </a:extLst>
            </p:cNvPr>
            <p:cNvCxnSpPr>
              <a:cxnSpLocks/>
              <a:stCxn id="148" idx="1"/>
              <a:endCxn id="149" idx="3"/>
            </p:cNvCxnSpPr>
            <p:nvPr/>
          </p:nvCxnSpPr>
          <p:spPr>
            <a:xfrm flipH="1">
              <a:off x="8804752" y="2396829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3D1B1D0-1743-1863-3753-AF316021C99E}"/>
                </a:ext>
              </a:extLst>
            </p:cNvPr>
            <p:cNvCxnSpPr>
              <a:cxnSpLocks/>
              <a:stCxn id="149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2D375D0-48D1-DA2C-9651-5730EE9BC953}"/>
                </a:ext>
              </a:extLst>
            </p:cNvPr>
            <p:cNvCxnSpPr>
              <a:cxnSpLocks/>
              <a:stCxn id="152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654F347-5F36-77E4-2280-B50F3AA46136}"/>
                </a:ext>
              </a:extLst>
            </p:cNvPr>
            <p:cNvCxnSpPr>
              <a:cxnSpLocks/>
              <a:stCxn id="150" idx="1"/>
              <a:endCxn id="151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E7E4A44-0236-DA0F-6779-5CF8D0130AEA}"/>
              </a:ext>
            </a:extLst>
          </p:cNvPr>
          <p:cNvGrpSpPr/>
          <p:nvPr/>
        </p:nvGrpSpPr>
        <p:grpSpPr>
          <a:xfrm>
            <a:off x="9543205" y="1091231"/>
            <a:ext cx="123661" cy="4586224"/>
            <a:chOff x="8741227" y="1091231"/>
            <a:chExt cx="123661" cy="4586224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F6040E3-7E3B-E43C-4E6A-48902A74A15E}"/>
                </a:ext>
              </a:extLst>
            </p:cNvPr>
            <p:cNvCxnSpPr>
              <a:cxnSpLocks/>
              <a:endCxn id="159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42BD2CF-46A0-B043-699B-B68BA46244D7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3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4F1CC5F-4E11-182F-58FB-49210153E6E0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D00CD22-835A-E799-B307-A16C235DAEB9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E40B79B-2C42-3AFB-BD75-F12BD296AA94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1348E950-470D-5BFF-9311-D09313FE2FD4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D79B593-9546-2E1D-7E48-BB132C4D6110}"/>
                </a:ext>
              </a:extLst>
            </p:cNvPr>
            <p:cNvCxnSpPr>
              <a:cxnSpLocks/>
              <a:stCxn id="159" idx="1"/>
              <a:endCxn id="160" idx="3"/>
            </p:cNvCxnSpPr>
            <p:nvPr/>
          </p:nvCxnSpPr>
          <p:spPr>
            <a:xfrm flipH="1">
              <a:off x="8804752" y="2396829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0D23C96-6697-D42C-AF4A-2E6FDA049D26}"/>
                </a:ext>
              </a:extLst>
            </p:cNvPr>
            <p:cNvCxnSpPr>
              <a:cxnSpLocks/>
              <a:stCxn id="160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526D8DA-0517-8AF6-7550-FE2412F2158F}"/>
                </a:ext>
              </a:extLst>
            </p:cNvPr>
            <p:cNvCxnSpPr>
              <a:cxnSpLocks/>
              <a:stCxn id="163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F9A312E-14C3-D173-A569-B6A3A0D9AD6E}"/>
                </a:ext>
              </a:extLst>
            </p:cNvPr>
            <p:cNvCxnSpPr>
              <a:cxnSpLocks/>
              <a:stCxn id="161" idx="1"/>
              <a:endCxn id="162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845C4F3-4157-BA72-7E1D-5DD55C4DA2C3}"/>
              </a:ext>
            </a:extLst>
          </p:cNvPr>
          <p:cNvGrpSpPr/>
          <p:nvPr/>
        </p:nvGrpSpPr>
        <p:grpSpPr>
          <a:xfrm>
            <a:off x="9716819" y="1091231"/>
            <a:ext cx="123661" cy="4586224"/>
            <a:chOff x="8741227" y="1091231"/>
            <a:chExt cx="123661" cy="4586224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715646AA-7BD1-0599-4DB1-8D3795A7F010}"/>
                </a:ext>
              </a:extLst>
            </p:cNvPr>
            <p:cNvCxnSpPr>
              <a:cxnSpLocks/>
              <a:endCxn id="170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727D8E7-61E9-9DB8-283E-FEE7AFBC9D69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3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9600955-E2F2-A343-53ED-441F5AC8B17F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962FECD-CB0F-AEF7-CC1B-0F5560C779D3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6D5205F-7120-8432-9ACD-54C47AAE2D75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13999645-AA5C-3497-91B8-DA72DF5BCB1C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1FBB5A2-7630-DAA3-9760-6A244FFE31BF}"/>
                </a:ext>
              </a:extLst>
            </p:cNvPr>
            <p:cNvCxnSpPr>
              <a:cxnSpLocks/>
              <a:stCxn id="170" idx="1"/>
              <a:endCxn id="171" idx="3"/>
            </p:cNvCxnSpPr>
            <p:nvPr/>
          </p:nvCxnSpPr>
          <p:spPr>
            <a:xfrm flipH="1">
              <a:off x="8804752" y="2396829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4ED9688-B584-C3D6-732A-DA8C66B9CA42}"/>
                </a:ext>
              </a:extLst>
            </p:cNvPr>
            <p:cNvCxnSpPr>
              <a:cxnSpLocks/>
              <a:stCxn id="171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5E16CD8-35EF-434D-7A0E-2D1283328180}"/>
                </a:ext>
              </a:extLst>
            </p:cNvPr>
            <p:cNvCxnSpPr>
              <a:cxnSpLocks/>
              <a:stCxn id="174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9A25C75B-E8BF-B9D0-D33A-63729E5A36C2}"/>
                </a:ext>
              </a:extLst>
            </p:cNvPr>
            <p:cNvCxnSpPr>
              <a:cxnSpLocks/>
              <a:stCxn id="172" idx="1"/>
              <a:endCxn id="173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056E65D-CC1B-3BD9-384D-CE8B31F5A950}"/>
              </a:ext>
            </a:extLst>
          </p:cNvPr>
          <p:cNvGrpSpPr/>
          <p:nvPr/>
        </p:nvGrpSpPr>
        <p:grpSpPr>
          <a:xfrm>
            <a:off x="9888660" y="1091231"/>
            <a:ext cx="123661" cy="4586224"/>
            <a:chOff x="8741227" y="1091231"/>
            <a:chExt cx="123661" cy="4586224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2296393-EC9B-5ACD-BC57-DBDA59A7A667}"/>
                </a:ext>
              </a:extLst>
            </p:cNvPr>
            <p:cNvCxnSpPr>
              <a:cxnSpLocks/>
              <a:endCxn id="188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F166737-3AD0-FA40-1231-025C7FE70D2B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3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519FB89-FBBC-B8E1-C812-D1ED5FE24E9F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E0D6F4BB-7C7B-272A-CA86-775B99508654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F7544927-9AE8-5336-BFCF-67487ABC7F67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CA35C6B-C1BA-7C88-3318-9D3EAD3678A4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51F94D7-BB8E-7F5F-A0E4-AF3FEEF80ABB}"/>
                </a:ext>
              </a:extLst>
            </p:cNvPr>
            <p:cNvCxnSpPr>
              <a:cxnSpLocks/>
              <a:stCxn id="188" idx="1"/>
              <a:endCxn id="189" idx="3"/>
            </p:cNvCxnSpPr>
            <p:nvPr/>
          </p:nvCxnSpPr>
          <p:spPr>
            <a:xfrm flipH="1">
              <a:off x="8804752" y="2396829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03CBF7F8-78F0-04DA-7A44-72B2C0A7FCCA}"/>
                </a:ext>
              </a:extLst>
            </p:cNvPr>
            <p:cNvCxnSpPr>
              <a:cxnSpLocks/>
              <a:stCxn id="189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B555082-B72B-64DC-9B14-EAD228F0CC0B}"/>
                </a:ext>
              </a:extLst>
            </p:cNvPr>
            <p:cNvCxnSpPr>
              <a:cxnSpLocks/>
              <a:stCxn id="192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711ADAD-F8B7-1BAD-9107-5EC3320F61AE}"/>
                </a:ext>
              </a:extLst>
            </p:cNvPr>
            <p:cNvCxnSpPr>
              <a:cxnSpLocks/>
              <a:stCxn id="190" idx="1"/>
              <a:endCxn id="191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D0C20B2-E6CD-0D16-4DBC-3CCEA61688F2}"/>
              </a:ext>
            </a:extLst>
          </p:cNvPr>
          <p:cNvGrpSpPr/>
          <p:nvPr/>
        </p:nvGrpSpPr>
        <p:grpSpPr>
          <a:xfrm>
            <a:off x="10151618" y="1099994"/>
            <a:ext cx="123661" cy="4586224"/>
            <a:chOff x="8741227" y="1091231"/>
            <a:chExt cx="123661" cy="4586224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68B9D1B8-507E-7A8D-96AF-E51774E1E2FF}"/>
                </a:ext>
              </a:extLst>
            </p:cNvPr>
            <p:cNvCxnSpPr>
              <a:cxnSpLocks/>
              <a:endCxn id="199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E8564CCE-A213-6086-02EB-91CF734A4E10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3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A156C71-AC18-C279-8843-7ABD5F23E756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FC4C2D4-A492-D008-DF08-09E23F1B147E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8073D54-7F82-5E7E-334C-B5F22349D6E4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4584148-34BB-F9E4-29C9-7E2F3B47DB0C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6DF4998B-E6D1-9037-7808-01D63DA19A6E}"/>
                </a:ext>
              </a:extLst>
            </p:cNvPr>
            <p:cNvCxnSpPr>
              <a:cxnSpLocks/>
              <a:stCxn id="199" idx="1"/>
              <a:endCxn id="200" idx="3"/>
            </p:cNvCxnSpPr>
            <p:nvPr/>
          </p:nvCxnSpPr>
          <p:spPr>
            <a:xfrm flipH="1">
              <a:off x="8804752" y="2396829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3B83DDFD-5DF0-2A8C-6D58-D563D4AC36A8}"/>
                </a:ext>
              </a:extLst>
            </p:cNvPr>
            <p:cNvCxnSpPr>
              <a:cxnSpLocks/>
              <a:stCxn id="200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C2540E4-99C6-5396-A3F6-9DC6089B3878}"/>
                </a:ext>
              </a:extLst>
            </p:cNvPr>
            <p:cNvCxnSpPr>
              <a:cxnSpLocks/>
              <a:stCxn id="203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480B004B-EA6E-F94A-082A-982BF439E64A}"/>
                </a:ext>
              </a:extLst>
            </p:cNvPr>
            <p:cNvCxnSpPr>
              <a:cxnSpLocks/>
              <a:stCxn id="201" idx="1"/>
              <a:endCxn id="202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7B949DF-F8B9-4FB1-459C-0324E52C3417}"/>
              </a:ext>
            </a:extLst>
          </p:cNvPr>
          <p:cNvGrpSpPr/>
          <p:nvPr/>
        </p:nvGrpSpPr>
        <p:grpSpPr>
          <a:xfrm>
            <a:off x="10326235" y="1099994"/>
            <a:ext cx="123661" cy="4586224"/>
            <a:chOff x="8741227" y="1091231"/>
            <a:chExt cx="123661" cy="4586224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13F1BDEE-2F18-3337-CC62-62C33FB0592E}"/>
                </a:ext>
              </a:extLst>
            </p:cNvPr>
            <p:cNvCxnSpPr>
              <a:cxnSpLocks/>
              <a:endCxn id="210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DD091E8-14A7-BF90-84DE-1A2763B2A291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3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54EA03F5-CA5D-CA43-FB62-BF7951F30301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7FD096A-AF0E-C651-7DB2-6F512B34EA27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F1F5CF03-8710-8D8F-971E-A64E12A303EF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B5D1D2A2-4E77-3E99-3F14-3CA545B4EE2C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C108A4FD-4C29-D0B8-6F11-58AB8172684D}"/>
                </a:ext>
              </a:extLst>
            </p:cNvPr>
            <p:cNvCxnSpPr>
              <a:cxnSpLocks/>
              <a:stCxn id="210" idx="1"/>
              <a:endCxn id="211" idx="3"/>
            </p:cNvCxnSpPr>
            <p:nvPr/>
          </p:nvCxnSpPr>
          <p:spPr>
            <a:xfrm flipH="1">
              <a:off x="8804752" y="2396829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E58069F6-FDE7-2516-DA83-289ADADCC07F}"/>
                </a:ext>
              </a:extLst>
            </p:cNvPr>
            <p:cNvCxnSpPr>
              <a:cxnSpLocks/>
              <a:stCxn id="211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5662A3D-0CFB-99B7-DD59-7EFF4934FC2B}"/>
                </a:ext>
              </a:extLst>
            </p:cNvPr>
            <p:cNvCxnSpPr>
              <a:cxnSpLocks/>
              <a:stCxn id="214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418AA08-6E39-0F15-E363-93D8A45D1FA4}"/>
                </a:ext>
              </a:extLst>
            </p:cNvPr>
            <p:cNvCxnSpPr>
              <a:cxnSpLocks/>
              <a:stCxn id="212" idx="1"/>
              <a:endCxn id="213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5872CE3-5061-1EE3-3882-9EB6FF081CB3}"/>
              </a:ext>
            </a:extLst>
          </p:cNvPr>
          <p:cNvGrpSpPr/>
          <p:nvPr/>
        </p:nvGrpSpPr>
        <p:grpSpPr>
          <a:xfrm>
            <a:off x="10498416" y="1090882"/>
            <a:ext cx="123661" cy="4586224"/>
            <a:chOff x="8741227" y="1091231"/>
            <a:chExt cx="123661" cy="4586224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AA1DF5B6-EC47-25C4-9C42-81D1DA2E2D7F}"/>
                </a:ext>
              </a:extLst>
            </p:cNvPr>
            <p:cNvCxnSpPr>
              <a:cxnSpLocks/>
              <a:endCxn id="221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A997CBE7-ADEC-16E9-AC54-0295126CCF3B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3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053032A-B8A1-B3F6-5211-88B219828C06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2A88CBF2-E920-4297-DB92-CE714B84C3AF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11119D69-1310-A650-5F09-EE531AE188A5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10A64EC1-7EB0-6270-93F2-8B53ADA0BB63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005BAC4-2062-D0C8-A2E3-DE2F4CD407C8}"/>
                </a:ext>
              </a:extLst>
            </p:cNvPr>
            <p:cNvCxnSpPr>
              <a:cxnSpLocks/>
              <a:stCxn id="221" idx="1"/>
              <a:endCxn id="222" idx="3"/>
            </p:cNvCxnSpPr>
            <p:nvPr/>
          </p:nvCxnSpPr>
          <p:spPr>
            <a:xfrm flipH="1">
              <a:off x="8804752" y="2396829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8C6E0BE0-572E-7C3E-6B14-358FEF698AD4}"/>
                </a:ext>
              </a:extLst>
            </p:cNvPr>
            <p:cNvCxnSpPr>
              <a:cxnSpLocks/>
              <a:stCxn id="222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09987B58-D7D3-62A8-2569-08FB4537C4DA}"/>
                </a:ext>
              </a:extLst>
            </p:cNvPr>
            <p:cNvCxnSpPr>
              <a:cxnSpLocks/>
              <a:stCxn id="225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BF7E285-F4B4-AD9D-09DA-599AD12D9EE0}"/>
                </a:ext>
              </a:extLst>
            </p:cNvPr>
            <p:cNvCxnSpPr>
              <a:cxnSpLocks/>
              <a:stCxn id="223" idx="1"/>
              <a:endCxn id="224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80B23C5-F331-1AD6-E71C-8F4C5FA8FD5D}"/>
              </a:ext>
            </a:extLst>
          </p:cNvPr>
          <p:cNvGrpSpPr/>
          <p:nvPr/>
        </p:nvGrpSpPr>
        <p:grpSpPr>
          <a:xfrm>
            <a:off x="10663163" y="1099263"/>
            <a:ext cx="123661" cy="4586224"/>
            <a:chOff x="8741227" y="1091231"/>
            <a:chExt cx="123661" cy="4586224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33C11A0-8E91-D5B0-5D77-CEEDB83434BA}"/>
                </a:ext>
              </a:extLst>
            </p:cNvPr>
            <p:cNvCxnSpPr>
              <a:cxnSpLocks/>
              <a:endCxn id="232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5C7963B-7D62-F85F-F892-6995705D516A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283D8CDA-A14C-80B0-079E-2E6B4758D0BD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12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9F008EF9-1A78-5011-52C9-92A8457A530A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F4F6EC0-0941-AC71-392E-F4756CE8D7FC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91863909-96BF-6EF9-1577-4DE62FBF9AED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0BC3FBD7-7201-14FC-7CB2-1806C23DD188}"/>
                </a:ext>
              </a:extLst>
            </p:cNvPr>
            <p:cNvCxnSpPr>
              <a:cxnSpLocks/>
              <a:stCxn id="232" idx="1"/>
              <a:endCxn id="233" idx="3"/>
            </p:cNvCxnSpPr>
            <p:nvPr/>
          </p:nvCxnSpPr>
          <p:spPr>
            <a:xfrm flipH="1">
              <a:off x="8804752" y="2396829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C4D87A43-80B9-A34B-46E0-691F4633AA76}"/>
                </a:ext>
              </a:extLst>
            </p:cNvPr>
            <p:cNvCxnSpPr>
              <a:cxnSpLocks/>
              <a:stCxn id="233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0C8C875C-CBDE-1B04-0AC5-F55B25E1E182}"/>
                </a:ext>
              </a:extLst>
            </p:cNvPr>
            <p:cNvCxnSpPr>
              <a:cxnSpLocks/>
              <a:stCxn id="236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341B1F0D-3944-BBCA-17A2-D10A8151EB01}"/>
                </a:ext>
              </a:extLst>
            </p:cNvPr>
            <p:cNvCxnSpPr>
              <a:cxnSpLocks/>
              <a:stCxn id="234" idx="1"/>
              <a:endCxn id="235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605A570-92CC-C822-404D-585DE2C316FF}"/>
              </a:ext>
            </a:extLst>
          </p:cNvPr>
          <p:cNvGrpSpPr/>
          <p:nvPr/>
        </p:nvGrpSpPr>
        <p:grpSpPr>
          <a:xfrm>
            <a:off x="10830113" y="1100333"/>
            <a:ext cx="123661" cy="4586224"/>
            <a:chOff x="8741227" y="1091231"/>
            <a:chExt cx="123661" cy="4586224"/>
          </a:xfrm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94195D2-93E5-5291-AECB-B69685872D54}"/>
                </a:ext>
              </a:extLst>
            </p:cNvPr>
            <p:cNvCxnSpPr>
              <a:cxnSpLocks/>
              <a:endCxn id="243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A29C1B6E-A429-851C-F3A8-C427A62C35B1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7F124B0-1B08-7DB6-50CD-4C536C190C41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12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1588C9D3-756B-0339-D106-F23B8E351335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CF8A0156-8766-E591-E65D-156336CFF8D2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B65AA325-C546-C16A-5672-20847F3AE010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6F782F7-7B76-9DB3-6623-380B20354934}"/>
                </a:ext>
              </a:extLst>
            </p:cNvPr>
            <p:cNvCxnSpPr>
              <a:cxnSpLocks/>
              <a:stCxn id="243" idx="1"/>
              <a:endCxn id="244" idx="3"/>
            </p:cNvCxnSpPr>
            <p:nvPr/>
          </p:nvCxnSpPr>
          <p:spPr>
            <a:xfrm flipH="1">
              <a:off x="8804752" y="2396829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FC6C581-4526-F23C-C1F6-2538163913E9}"/>
                </a:ext>
              </a:extLst>
            </p:cNvPr>
            <p:cNvCxnSpPr>
              <a:cxnSpLocks/>
              <a:stCxn id="244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DD81A28F-8556-29C1-1F4B-743A0D838C7D}"/>
                </a:ext>
              </a:extLst>
            </p:cNvPr>
            <p:cNvCxnSpPr>
              <a:cxnSpLocks/>
              <a:stCxn id="247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D75EF5ED-5F12-5C87-7D78-74459BB42129}"/>
                </a:ext>
              </a:extLst>
            </p:cNvPr>
            <p:cNvCxnSpPr>
              <a:cxnSpLocks/>
              <a:stCxn id="245" idx="1"/>
              <a:endCxn id="246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4661583-C084-4908-CB3B-05030BA7C2AD}"/>
              </a:ext>
            </a:extLst>
          </p:cNvPr>
          <p:cNvGrpSpPr/>
          <p:nvPr/>
        </p:nvGrpSpPr>
        <p:grpSpPr>
          <a:xfrm>
            <a:off x="11004028" y="1099263"/>
            <a:ext cx="123661" cy="4586224"/>
            <a:chOff x="8741227" y="1091231"/>
            <a:chExt cx="123661" cy="4586224"/>
          </a:xfrm>
        </p:grpSpPr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A660807-6FC8-48EC-8E07-123FAFD7FB7C}"/>
                </a:ext>
              </a:extLst>
            </p:cNvPr>
            <p:cNvCxnSpPr>
              <a:cxnSpLocks/>
              <a:endCxn id="254" idx="3"/>
            </p:cNvCxnSpPr>
            <p:nvPr/>
          </p:nvCxnSpPr>
          <p:spPr>
            <a:xfrm>
              <a:off x="8801232" y="1091231"/>
              <a:ext cx="3521" cy="957788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C69E4429-3437-7E96-B80C-C3CEB094153B}"/>
                </a:ext>
              </a:extLst>
            </p:cNvPr>
            <p:cNvSpPr/>
            <p:nvPr/>
          </p:nvSpPr>
          <p:spPr>
            <a:xfrm rot="16200000">
              <a:off x="8630848" y="2162919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D0942FC9-0D49-DD7C-FA4B-7200086C652E}"/>
                </a:ext>
              </a:extLst>
            </p:cNvPr>
            <p:cNvSpPr/>
            <p:nvPr/>
          </p:nvSpPr>
          <p:spPr>
            <a:xfrm rot="16200000">
              <a:off x="8640314" y="3005990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12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6EF1B7B9-10E1-B402-BA58-5EE9CB2F71A1}"/>
                </a:ext>
              </a:extLst>
            </p:cNvPr>
            <p:cNvSpPr/>
            <p:nvPr/>
          </p:nvSpPr>
          <p:spPr>
            <a:xfrm rot="16200000">
              <a:off x="8640447" y="4609776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DFBC783F-3907-DDCE-4577-E697A3C7476C}"/>
                </a:ext>
              </a:extLst>
            </p:cNvPr>
            <p:cNvSpPr/>
            <p:nvPr/>
          </p:nvSpPr>
          <p:spPr>
            <a:xfrm rot="16200000">
              <a:off x="8636795" y="5453013"/>
              <a:ext cx="328874" cy="12000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20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DF6F3662-D3A1-63DC-9270-9B5659850F84}"/>
                </a:ext>
              </a:extLst>
            </p:cNvPr>
            <p:cNvSpPr/>
            <p:nvPr/>
          </p:nvSpPr>
          <p:spPr>
            <a:xfrm rot="16200000">
              <a:off x="8627327" y="3848384"/>
              <a:ext cx="347810" cy="1200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6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991FBEFD-11D9-880F-BA6E-1D76D443DD61}"/>
                </a:ext>
              </a:extLst>
            </p:cNvPr>
            <p:cNvCxnSpPr>
              <a:cxnSpLocks/>
              <a:stCxn id="254" idx="1"/>
              <a:endCxn id="255" idx="3"/>
            </p:cNvCxnSpPr>
            <p:nvPr/>
          </p:nvCxnSpPr>
          <p:spPr>
            <a:xfrm flipH="1">
              <a:off x="8804752" y="2396829"/>
              <a:ext cx="1" cy="50472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F2BE5B1-A7C3-BFFD-DCB3-D6B168AC4D9B}"/>
                </a:ext>
              </a:extLst>
            </p:cNvPr>
            <p:cNvCxnSpPr>
              <a:cxnSpLocks/>
              <a:stCxn id="255" idx="1"/>
            </p:cNvCxnSpPr>
            <p:nvPr/>
          </p:nvCxnSpPr>
          <p:spPr>
            <a:xfrm flipH="1">
              <a:off x="8801232" y="3230432"/>
              <a:ext cx="3520" cy="495099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36A491E-6D0A-030A-DFA0-C23F53301839}"/>
                </a:ext>
              </a:extLst>
            </p:cNvPr>
            <p:cNvCxnSpPr>
              <a:cxnSpLocks/>
              <a:stCxn id="258" idx="1"/>
            </p:cNvCxnSpPr>
            <p:nvPr/>
          </p:nvCxnSpPr>
          <p:spPr>
            <a:xfrm>
              <a:off x="8801232" y="4082294"/>
              <a:ext cx="3521" cy="43200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ADDDFBE-FC35-1185-7147-C1A4EE59F6F6}"/>
                </a:ext>
              </a:extLst>
            </p:cNvPr>
            <p:cNvCxnSpPr>
              <a:cxnSpLocks/>
              <a:stCxn id="256" idx="1"/>
              <a:endCxn id="257" idx="3"/>
            </p:cNvCxnSpPr>
            <p:nvPr/>
          </p:nvCxnSpPr>
          <p:spPr>
            <a:xfrm flipH="1">
              <a:off x="8801233" y="4834218"/>
              <a:ext cx="3652" cy="514363"/>
            </a:xfrm>
            <a:prstGeom prst="line">
              <a:avLst/>
            </a:prstGeom>
            <a:ln w="95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682BFB93-FD2F-893B-4FD3-96679DC05208}"/>
              </a:ext>
            </a:extLst>
          </p:cNvPr>
          <p:cNvCxnSpPr>
            <a:cxnSpLocks/>
          </p:cNvCxnSpPr>
          <p:nvPr/>
        </p:nvCxnSpPr>
        <p:spPr>
          <a:xfrm>
            <a:off x="8176913" y="1099263"/>
            <a:ext cx="0" cy="1431834"/>
          </a:xfrm>
          <a:prstGeom prst="line">
            <a:avLst/>
          </a:prstGeom>
          <a:ln w="22225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3377BE6C-82E5-AAB6-35DA-E93A4D528C3E}"/>
              </a:ext>
            </a:extLst>
          </p:cNvPr>
          <p:cNvSpPr txBox="1"/>
          <p:nvPr/>
        </p:nvSpPr>
        <p:spPr>
          <a:xfrm>
            <a:off x="8639637" y="807510"/>
            <a:ext cx="26292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3   4   5   6   7   8   9  10   13 14 15 12 16 17</a:t>
            </a:r>
            <a:endParaRPr lang="fi-FI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310A5-6569-4B76-AB13-5AB8EF2D8DC3}"/>
              </a:ext>
            </a:extLst>
          </p:cNvPr>
          <p:cNvSpPr txBox="1"/>
          <p:nvPr/>
        </p:nvSpPr>
        <p:spPr>
          <a:xfrm>
            <a:off x="7196272" y="245479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4-8        4-8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1489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182</Words>
  <Application>Microsoft Office PowerPoint</Application>
  <PresentationFormat>Widescreen</PresentationFormat>
  <Paragraphs>121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Savin Alexander</dc:creator>
  <cp:lastModifiedBy>Savin Alexander</cp:lastModifiedBy>
  <cp:revision>11</cp:revision>
  <cp:lastPrinted>2023-12-28T10:52:15Z</cp:lastPrinted>
  <dcterms:created xsi:type="dcterms:W3CDTF">2023-12-27T15:06:25Z</dcterms:created>
  <dcterms:modified xsi:type="dcterms:W3CDTF">2023-12-28T11:09:37Z</dcterms:modified>
</cp:coreProperties>
</file>